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3"/>
  </p:notesMasterIdLst>
  <p:sldIdLst>
    <p:sldId id="271" r:id="rId2"/>
    <p:sldId id="278" r:id="rId3"/>
    <p:sldId id="273" r:id="rId4"/>
    <p:sldId id="274" r:id="rId5"/>
    <p:sldId id="276" r:id="rId6"/>
    <p:sldId id="277" r:id="rId7"/>
    <p:sldId id="275" r:id="rId8"/>
    <p:sldId id="280" r:id="rId9"/>
    <p:sldId id="281" r:id="rId10"/>
    <p:sldId id="282" r:id="rId11"/>
    <p:sldId id="283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6426"/>
    <p:restoredTop sz="94671"/>
  </p:normalViewPr>
  <p:slideViewPr>
    <p:cSldViewPr snapToGrid="0" snapToObjects="1">
      <p:cViewPr varScale="1">
        <p:scale>
          <a:sx n="125" d="100"/>
          <a:sy n="125" d="100"/>
        </p:scale>
        <p:origin x="104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Basic Solutions Concepts (</a:t>
            </a:r>
            <a:r>
              <a:rPr lang="en-US" sz="6000" dirty="0" err="1"/>
              <a:t>pt</a:t>
            </a:r>
            <a:r>
              <a:rPr lang="en-US" sz="6000" dirty="0"/>
              <a:t> 1)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62E10C4-ED4E-3141-A9CD-8677020BD2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45"/>
    </mc:Choice>
    <mc:Fallback>
      <p:transition spd="slow" advTm="36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Pareto Optimal Outcomes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41BCF605-D164-944C-8644-DC893AF237CC}"/>
              </a:ext>
            </a:extLst>
          </p:cNvPr>
          <p:cNvSpPr/>
          <p:nvPr/>
        </p:nvSpPr>
        <p:spPr>
          <a:xfrm>
            <a:off x="2228192" y="5013856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F649FB49-F554-884E-8A0B-C2531781EB23}"/>
              </a:ext>
            </a:extLst>
          </p:cNvPr>
          <p:cNvSpPr/>
          <p:nvPr/>
        </p:nvSpPr>
        <p:spPr>
          <a:xfrm>
            <a:off x="3000703" y="5824940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3FDE210-7C5D-F145-80D7-22AEA8B80B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864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70"/>
    </mc:Choice>
    <mc:Fallback>
      <p:transition spd="slow" advTm="51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Pareto Optimal Outcomes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41BCF605-D164-944C-8644-DC893AF237CC}"/>
              </a:ext>
            </a:extLst>
          </p:cNvPr>
          <p:cNvSpPr/>
          <p:nvPr/>
        </p:nvSpPr>
        <p:spPr>
          <a:xfrm>
            <a:off x="5381295" y="4971815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F649FB49-F554-884E-8A0B-C2531781EB23}"/>
              </a:ext>
            </a:extLst>
          </p:cNvPr>
          <p:cNvSpPr/>
          <p:nvPr/>
        </p:nvSpPr>
        <p:spPr>
          <a:xfrm>
            <a:off x="6563709" y="4971815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E0B45E19-7151-7A4A-8B83-22D9D59028A3}"/>
              </a:ext>
            </a:extLst>
          </p:cNvPr>
          <p:cNvSpPr/>
          <p:nvPr/>
        </p:nvSpPr>
        <p:spPr>
          <a:xfrm>
            <a:off x="5381294" y="5754836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E7026A3E-7EE1-F046-A6CD-E5344751D9DE}"/>
              </a:ext>
            </a:extLst>
          </p:cNvPr>
          <p:cNvSpPr/>
          <p:nvPr/>
        </p:nvSpPr>
        <p:spPr>
          <a:xfrm>
            <a:off x="6563709" y="5754836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4FD16F4-A510-AB45-BCFA-BADB43EF92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608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812"/>
    </mc:Choice>
    <mc:Fallback>
      <p:transition spd="slow" advTm="129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CDE58-7F61-1647-9EB8-912CBFB36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Concepts	for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663F0-A76A-8D47-B6D1-4748B5A28C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Solution concepts for games can be either normative or descriptive ways of answering various questions</a:t>
            </a:r>
          </a:p>
          <a:p>
            <a:pPr lvl="1"/>
            <a:r>
              <a:rPr lang="en-US" dirty="0"/>
              <a:t>What is the best response for a specific player to fixed choices for the other players?</a:t>
            </a:r>
          </a:p>
          <a:p>
            <a:pPr lvl="1"/>
            <a:r>
              <a:rPr lang="en-US" dirty="0"/>
              <a:t>How do we predict how all of the players will play?</a:t>
            </a:r>
          </a:p>
          <a:p>
            <a:pPr lvl="1"/>
            <a:r>
              <a:rPr lang="en-US" dirty="0"/>
              <a:t>Are some outcomes dominated (or dominant) in some sense? </a:t>
            </a:r>
          </a:p>
          <a:p>
            <a:r>
              <a:rPr lang="en-US" dirty="0"/>
              <a:t>All of these concepts vary for different classes of games (with uncertainty, sequential interactions, etc.) </a:t>
            </a:r>
          </a:p>
          <a:p>
            <a:r>
              <a:rPr lang="en-US" dirty="0"/>
              <a:t>Different solution concepts make different assumptions (rationality, etc.) 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6C0868-C64C-2542-8137-88B4FC1EDB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150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763"/>
    </mc:Choice>
    <mc:Fallback>
      <p:transition spd="slow" advTm="203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98F1C-A5F8-7344-8E03-F2D16A0A6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Pareto Optimality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49AC4-61D6-484C-93E9-C9163A9A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examine games from the the perspective of an outsider first</a:t>
            </a:r>
          </a:p>
          <a:p>
            <a:r>
              <a:rPr lang="en-US" dirty="0"/>
              <a:t>Are there any outcomes that can be said to be better than others for all of the players involved? </a:t>
            </a:r>
          </a:p>
          <a:p>
            <a:pPr lvl="1"/>
            <a:r>
              <a:rPr lang="en-US" dirty="0"/>
              <a:t>We have no way to say that one player’s interests are more important than another player</a:t>
            </a:r>
          </a:p>
          <a:p>
            <a:pPr lvl="1"/>
            <a:r>
              <a:rPr lang="en-US" dirty="0"/>
              <a:t>Players may be using different currencies, etc.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FFE2F30-9BC8-254D-A382-99689459B0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241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323"/>
    </mc:Choice>
    <mc:Fallback>
      <p:transition spd="slow" advTm="150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B7A9D-B037-BA44-980A-2E71DF39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Pareto Dominance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C0F07-2B89-A847-8348-DC6A78FFE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Idea: </a:t>
            </a:r>
            <a:r>
              <a:rPr lang="en-US" dirty="0"/>
              <a:t>sometimes, one outcome O1 is </a:t>
            </a:r>
            <a:r>
              <a:rPr lang="en-US" dirty="0">
                <a:solidFill>
                  <a:srgbClr val="FF0000"/>
                </a:solidFill>
              </a:rPr>
              <a:t>at least as good</a:t>
            </a:r>
            <a:r>
              <a:rPr lang="en-US" dirty="0"/>
              <a:t> for every agent as another outcome O2, and there is </a:t>
            </a:r>
            <a:r>
              <a:rPr lang="en-US" dirty="0">
                <a:solidFill>
                  <a:srgbClr val="FF0000"/>
                </a:solidFill>
              </a:rPr>
              <a:t>some agent who strictly prefers</a:t>
            </a:r>
            <a:r>
              <a:rPr lang="en-US" dirty="0"/>
              <a:t> O1 to O2</a:t>
            </a:r>
          </a:p>
          <a:p>
            <a:pPr lvl="1"/>
            <a:r>
              <a:rPr lang="en-US" dirty="0"/>
              <a:t>in this case, it seems reasonable to say that O1 is better than O2</a:t>
            </a:r>
          </a:p>
          <a:p>
            <a:pPr lvl="1"/>
            <a:r>
              <a:rPr lang="en-US" dirty="0"/>
              <a:t>we say that O1 </a:t>
            </a:r>
            <a:r>
              <a:rPr lang="en-US" dirty="0">
                <a:solidFill>
                  <a:srgbClr val="FF0000"/>
                </a:solidFill>
              </a:rPr>
              <a:t>Pareto-dominates</a:t>
            </a:r>
            <a:r>
              <a:rPr lang="en-US" dirty="0"/>
              <a:t> O2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6D20AAE-D9A8-F348-8E47-3C11F34513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248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724"/>
    </mc:Choice>
    <mc:Fallback>
      <p:transition spd="slow" advTm="121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B7A9D-B037-BA44-980A-2E71DF39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Pareto Optimality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C0F07-2B89-A847-8348-DC6A78FFE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outcome O* is </a:t>
            </a:r>
            <a:r>
              <a:rPr lang="en-US" dirty="0">
                <a:solidFill>
                  <a:srgbClr val="FF0000"/>
                </a:solidFill>
              </a:rPr>
              <a:t>Pareto-optimal </a:t>
            </a:r>
            <a:r>
              <a:rPr lang="en-US" dirty="0"/>
              <a:t>if there is no other outcome that </a:t>
            </a:r>
            <a:r>
              <a:rPr lang="en-US" dirty="0">
                <a:solidFill>
                  <a:srgbClr val="FF0000"/>
                </a:solidFill>
              </a:rPr>
              <a:t>Pareto-dominates</a:t>
            </a:r>
            <a:r>
              <a:rPr lang="en-US" dirty="0"/>
              <a:t> it.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C6E3176-6E12-F040-8744-5D4E4BF964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9996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204"/>
    </mc:Choice>
    <mc:Fallback>
      <p:transition spd="slow" advTm="89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B7A9D-B037-BA44-980A-2E71DF39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Pareto Optimality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C0F07-2B89-A847-8348-DC6A78FFE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outcome O* is </a:t>
            </a:r>
            <a:r>
              <a:rPr lang="en-US" dirty="0">
                <a:solidFill>
                  <a:srgbClr val="FF0000"/>
                </a:solidFill>
              </a:rPr>
              <a:t>Pareto-optimal </a:t>
            </a:r>
            <a:r>
              <a:rPr lang="en-US" dirty="0"/>
              <a:t>if there is no other outcome that </a:t>
            </a:r>
            <a:r>
              <a:rPr lang="en-US" dirty="0">
                <a:solidFill>
                  <a:srgbClr val="FF0000"/>
                </a:solidFill>
              </a:rPr>
              <a:t>Pareto-dominates</a:t>
            </a:r>
            <a:r>
              <a:rPr lang="en-US" dirty="0"/>
              <a:t> it.</a:t>
            </a:r>
          </a:p>
          <a:p>
            <a:endParaRPr lang="en-US" dirty="0"/>
          </a:p>
          <a:p>
            <a:pPr lvl="1"/>
            <a:r>
              <a:rPr lang="en-US" dirty="0"/>
              <a:t>Does every game have </a:t>
            </a:r>
            <a:r>
              <a:rPr lang="en-US" i="1" dirty="0"/>
              <a:t>at least one </a:t>
            </a:r>
            <a:r>
              <a:rPr lang="en-US" dirty="0"/>
              <a:t>paret0-optimal outcome?</a:t>
            </a:r>
          </a:p>
          <a:p>
            <a:pPr lvl="1"/>
            <a:r>
              <a:rPr lang="en-US" dirty="0"/>
              <a:t>Can a game have </a:t>
            </a:r>
            <a:r>
              <a:rPr lang="en-US" i="1" dirty="0"/>
              <a:t>more than one </a:t>
            </a:r>
            <a:r>
              <a:rPr lang="en-US" dirty="0"/>
              <a:t>pareto-optimal outcome?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F4AAACC-83D4-844C-B90B-96C6F23A86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62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71"/>
    </mc:Choice>
    <mc:Fallback>
      <p:transition spd="slow" advTm="48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Pareto Optimal Outcomes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76E5FD9-6423-914A-AC9C-3193F6D26B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193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646"/>
    </mc:Choice>
    <mc:Fallback>
      <p:transition spd="slow" advTm="64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Pareto Optimal Outcomes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41BCF605-D164-944C-8644-DC893AF237CC}"/>
              </a:ext>
            </a:extLst>
          </p:cNvPr>
          <p:cNvSpPr/>
          <p:nvPr/>
        </p:nvSpPr>
        <p:spPr>
          <a:xfrm>
            <a:off x="1954924" y="2406869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F649FB49-F554-884E-8A0B-C2531781EB23}"/>
              </a:ext>
            </a:extLst>
          </p:cNvPr>
          <p:cNvSpPr/>
          <p:nvPr/>
        </p:nvSpPr>
        <p:spPr>
          <a:xfrm>
            <a:off x="3095297" y="2406871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FBBFB8B0-AACA-BB4D-AE24-1744D7535408}"/>
              </a:ext>
            </a:extLst>
          </p:cNvPr>
          <p:cNvSpPr/>
          <p:nvPr/>
        </p:nvSpPr>
        <p:spPr>
          <a:xfrm>
            <a:off x="1954923" y="3155731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DCC3E9C-4E38-7D40-B142-0A93201148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7186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625"/>
    </mc:Choice>
    <mc:Fallback>
      <p:transition spd="slow" advTm="213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Pareto Optimal Outcomes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41BCF605-D164-944C-8644-DC893AF237CC}"/>
              </a:ext>
            </a:extLst>
          </p:cNvPr>
          <p:cNvSpPr/>
          <p:nvPr/>
        </p:nvSpPr>
        <p:spPr>
          <a:xfrm>
            <a:off x="5412827" y="2270235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F649FB49-F554-884E-8A0B-C2531781EB23}"/>
              </a:ext>
            </a:extLst>
          </p:cNvPr>
          <p:cNvSpPr/>
          <p:nvPr/>
        </p:nvSpPr>
        <p:spPr>
          <a:xfrm>
            <a:off x="6364014" y="3056777"/>
            <a:ext cx="1051035" cy="546538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EDB9B26-8DC0-4C4A-8A37-A5C3B100B4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554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045"/>
    </mc:Choice>
    <mc:Fallback>
      <p:transition spd="slow" advTm="580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15534</TotalTime>
  <Words>301</Words>
  <Application>Microsoft Macintosh PowerPoint</Application>
  <PresentationFormat>On-screen Show (4:3)</PresentationFormat>
  <Paragraphs>30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Basic Solutions Concepts (pt 1)</vt:lpstr>
      <vt:lpstr>Solution Concepts for Games</vt:lpstr>
      <vt:lpstr>Pareto Optimality</vt:lpstr>
      <vt:lpstr>Pareto Dominance Idea</vt:lpstr>
      <vt:lpstr>Pareto Optimality Idea</vt:lpstr>
      <vt:lpstr>Pareto Optimality Idea</vt:lpstr>
      <vt:lpstr>Pareto Optimal Outcomes in Canonical Games</vt:lpstr>
      <vt:lpstr>Pareto Optimal Outcomes in Canonical Games</vt:lpstr>
      <vt:lpstr>Pareto Optimal Outcomes in Canonical Games</vt:lpstr>
      <vt:lpstr>Pareto Optimal Outcomes in Canonical Games</vt:lpstr>
      <vt:lpstr>Pareto Optimal Outcomes in Canonical Games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64</cp:revision>
  <dcterms:created xsi:type="dcterms:W3CDTF">2012-04-16T18:51:36Z</dcterms:created>
  <dcterms:modified xsi:type="dcterms:W3CDTF">2020-11-05T08:03:52Z</dcterms:modified>
</cp:coreProperties>
</file>

<file path=docProps/thumbnail.jpeg>
</file>